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5642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88875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91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862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0030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34693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3282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26366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05722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1665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0555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3E103-0320-4497-8DEB-1C640202A81A}" type="datetimeFigureOut">
              <a:rPr lang="ar-IQ" smtClean="0"/>
              <a:t>24/07/1441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53EA0-A751-4207-ABF2-CEA05B87BB7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7282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ar-EG" dirty="0" smtClean="0">
              <a:solidFill>
                <a:srgbClr val="FF0000"/>
              </a:solidFill>
              <a:cs typeface="+mj-cs"/>
            </a:endParaRPr>
          </a:p>
          <a:p>
            <a:pPr marL="0" indent="0" algn="ctr">
              <a:buNone/>
            </a:pPr>
            <a:endParaRPr lang="ar-EG" dirty="0">
              <a:solidFill>
                <a:srgbClr val="FF0000"/>
              </a:solidFill>
              <a:cs typeface="+mj-cs"/>
            </a:endParaRPr>
          </a:p>
          <a:p>
            <a:pPr marL="0" indent="0" algn="ctr">
              <a:buNone/>
            </a:pPr>
            <a:r>
              <a:rPr lang="ar-EG" sz="4000" b="1" dirty="0" smtClean="0">
                <a:solidFill>
                  <a:srgbClr val="FF0000"/>
                </a:solidFill>
                <a:cs typeface="+mj-cs"/>
              </a:rPr>
              <a:t>تغذية النبات وادارتها </a:t>
            </a:r>
          </a:p>
          <a:p>
            <a:pPr marL="0" indent="0" algn="ctr">
              <a:buNone/>
            </a:pPr>
            <a:r>
              <a:rPr lang="ar-EG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دكتور </a:t>
            </a:r>
          </a:p>
          <a:p>
            <a:pPr marL="0" indent="0" algn="ctr">
              <a:buNone/>
            </a:pPr>
            <a:r>
              <a:rPr lang="ar-EG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محمد أحمد بسيوني </a:t>
            </a:r>
          </a:p>
          <a:p>
            <a:pPr marL="0" indent="0" algn="ctr">
              <a:buNone/>
            </a:pPr>
            <a:r>
              <a:rPr lang="ar-EG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مدرس علوم الاراضي والمياة </a:t>
            </a:r>
          </a:p>
          <a:p>
            <a:pPr marL="0" indent="0" algn="ctr">
              <a:buNone/>
            </a:pPr>
            <a:r>
              <a:rPr lang="ar-EG" sz="4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كلية الزراعة – جامعة بنها </a:t>
            </a:r>
          </a:p>
          <a:p>
            <a:pPr marL="0" indent="0" algn="ctr">
              <a:buNone/>
            </a:pPr>
            <a:endParaRPr lang="ar-EG" sz="4000" b="1" dirty="0" smtClean="0">
              <a:solidFill>
                <a:srgbClr val="FF0000"/>
              </a:solidFill>
              <a:cs typeface="+mj-cs"/>
            </a:endParaRPr>
          </a:p>
          <a:p>
            <a:endParaRPr lang="ar-E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60648"/>
            <a:ext cx="6553200" cy="129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5000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>
                <a:solidFill>
                  <a:srgbClr val="000000"/>
                </a:solidFill>
                <a:ea typeface="Times New Roman"/>
              </a:rPr>
              <a:t>العناصر الغذائية المهمة في التربة وعلاقتها بنمو النبات</a:t>
            </a:r>
            <a:endParaRPr lang="ar-IQ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052736"/>
            <a:ext cx="7128791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1164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272808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118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00200"/>
            <a:ext cx="7704856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963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7462476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13492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24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نسق Office</vt:lpstr>
      <vt:lpstr>PowerPoint Presentation</vt:lpstr>
      <vt:lpstr>العناصر الغذائية المهمة في التربة وعلاقتها بنمو النبات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خصوبة التربة والاسمدة النظري</dc:title>
  <dc:creator>Dr.Rahem</dc:creator>
  <cp:lastModifiedBy>abk</cp:lastModifiedBy>
  <cp:revision>31</cp:revision>
  <dcterms:created xsi:type="dcterms:W3CDTF">2018-01-29T17:28:19Z</dcterms:created>
  <dcterms:modified xsi:type="dcterms:W3CDTF">2020-03-18T10:55:46Z</dcterms:modified>
</cp:coreProperties>
</file>